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92" r:id="rId12"/>
    <p:sldId id="268" r:id="rId13"/>
    <p:sldId id="300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9" r:id="rId27"/>
    <p:sldId id="282" r:id="rId28"/>
    <p:sldId id="290" r:id="rId29"/>
    <p:sldId id="284" r:id="rId30"/>
    <p:sldId id="285" r:id="rId31"/>
    <p:sldId id="286" r:id="rId32"/>
    <p:sldId id="287" r:id="rId33"/>
    <p:sldId id="293" r:id="rId34"/>
    <p:sldId id="294" r:id="rId35"/>
    <p:sldId id="299" r:id="rId36"/>
    <p:sldId id="295" r:id="rId37"/>
    <p:sldId id="297" r:id="rId38"/>
  </p:sldIdLst>
  <p:sldSz cx="9144000" cy="6858000" type="screen4x3"/>
  <p:notesSz cx="7004050" cy="9290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DA0585-EEE5-4230-97C9-6121ED9D23F0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429F3C5-A165-41B2-8CC8-F058A51A09E8}">
      <dgm:prSet phldrT="[Text]" custT="1"/>
      <dgm:spPr/>
      <dgm:t>
        <a:bodyPr/>
        <a:lstStyle/>
        <a:p>
          <a:r>
            <a:rPr lang="fa-IR" sz="2400" b="1" dirty="0" smtClean="0">
              <a:solidFill>
                <a:schemeClr val="tx1"/>
              </a:solidFill>
              <a:cs typeface="B Nazanin" pitchFamily="2" charset="-78"/>
            </a:rPr>
            <a:t>سطوح تشریحی بدن انسان</a:t>
          </a:r>
          <a:endParaRPr lang="en-US" sz="2400" b="1" dirty="0">
            <a:solidFill>
              <a:schemeClr val="tx1"/>
            </a:solidFill>
            <a:cs typeface="B Nazanin" pitchFamily="2" charset="-78"/>
          </a:endParaRPr>
        </a:p>
      </dgm:t>
    </dgm:pt>
    <dgm:pt modelId="{8F2B672F-CA4A-4D02-A036-240C2828556B}" type="parTrans" cxnId="{3D6E8203-54AF-4587-B853-F4BBE2EA9188}">
      <dgm:prSet/>
      <dgm:spPr/>
      <dgm:t>
        <a:bodyPr/>
        <a:lstStyle/>
        <a:p>
          <a:endParaRPr lang="en-US"/>
        </a:p>
      </dgm:t>
    </dgm:pt>
    <dgm:pt modelId="{0B16EC21-5460-4A37-A513-EF15E9AF5EAC}" type="sibTrans" cxnId="{3D6E8203-54AF-4587-B853-F4BBE2EA9188}">
      <dgm:prSet/>
      <dgm:spPr/>
      <dgm:t>
        <a:bodyPr/>
        <a:lstStyle/>
        <a:p>
          <a:endParaRPr lang="en-US"/>
        </a:p>
      </dgm:t>
    </dgm:pt>
    <dgm:pt modelId="{D81203F4-CC2A-4118-A1F0-56AA9261B016}">
      <dgm:prSet phldrT="[Text]" custT="1"/>
      <dgm:spPr/>
      <dgm:t>
        <a:bodyPr/>
        <a:lstStyle/>
        <a:p>
          <a:r>
            <a:rPr lang="fa-IR" sz="2400" b="1" dirty="0" smtClean="0">
              <a:cs typeface="B Nazanin" pitchFamily="2" charset="-78"/>
            </a:rPr>
            <a:t>سطح سهمی</a:t>
          </a:r>
          <a:endParaRPr lang="en-US" sz="2400" b="1" dirty="0">
            <a:cs typeface="B Nazanin" pitchFamily="2" charset="-78"/>
          </a:endParaRPr>
        </a:p>
      </dgm:t>
    </dgm:pt>
    <dgm:pt modelId="{C42E9681-DAF9-4D52-A1C5-35C962927C95}" type="parTrans" cxnId="{321AF69A-DDB6-4AAE-9467-5B7C351E2461}">
      <dgm:prSet/>
      <dgm:spPr/>
      <dgm:t>
        <a:bodyPr/>
        <a:lstStyle/>
        <a:p>
          <a:endParaRPr lang="en-US"/>
        </a:p>
      </dgm:t>
    </dgm:pt>
    <dgm:pt modelId="{DEB7F592-F60A-46D2-8FD5-1CC422C70789}" type="sibTrans" cxnId="{321AF69A-DDB6-4AAE-9467-5B7C351E2461}">
      <dgm:prSet/>
      <dgm:spPr/>
      <dgm:t>
        <a:bodyPr/>
        <a:lstStyle/>
        <a:p>
          <a:endParaRPr lang="en-US"/>
        </a:p>
      </dgm:t>
    </dgm:pt>
    <dgm:pt modelId="{DE9231A7-59FE-4B5C-B708-D90D8ACEB90D}">
      <dgm:prSet phldrT="[Text]" custT="1"/>
      <dgm:spPr/>
      <dgm:t>
        <a:bodyPr/>
        <a:lstStyle/>
        <a:p>
          <a:r>
            <a:rPr lang="fa-IR" sz="2400" b="1" dirty="0" smtClean="0">
              <a:cs typeface="B Nazanin" pitchFamily="2" charset="-78"/>
            </a:rPr>
            <a:t>سطح افقی</a:t>
          </a:r>
          <a:endParaRPr lang="en-US" sz="2400" b="1" dirty="0">
            <a:cs typeface="B Nazanin" pitchFamily="2" charset="-78"/>
          </a:endParaRPr>
        </a:p>
      </dgm:t>
    </dgm:pt>
    <dgm:pt modelId="{69B6537E-520B-425D-88DE-8428FDC4D983}" type="parTrans" cxnId="{CE7F92E6-5B7F-426A-83A9-E8CE1D4A3592}">
      <dgm:prSet/>
      <dgm:spPr/>
      <dgm:t>
        <a:bodyPr/>
        <a:lstStyle/>
        <a:p>
          <a:endParaRPr lang="en-US"/>
        </a:p>
      </dgm:t>
    </dgm:pt>
    <dgm:pt modelId="{64DF1542-BA26-46BF-A09A-64121E8423B6}" type="sibTrans" cxnId="{CE7F92E6-5B7F-426A-83A9-E8CE1D4A3592}">
      <dgm:prSet/>
      <dgm:spPr/>
      <dgm:t>
        <a:bodyPr/>
        <a:lstStyle/>
        <a:p>
          <a:endParaRPr lang="en-US"/>
        </a:p>
      </dgm:t>
    </dgm:pt>
    <dgm:pt modelId="{5DE9B176-02F4-4EBF-8AA1-96B0D79D81E2}">
      <dgm:prSet custT="1"/>
      <dgm:spPr/>
      <dgm:t>
        <a:bodyPr/>
        <a:lstStyle/>
        <a:p>
          <a:r>
            <a:rPr lang="fa-IR" sz="2400" b="1" dirty="0" smtClean="0">
              <a:cs typeface="B Nazanin" pitchFamily="2" charset="-78"/>
            </a:rPr>
            <a:t>سطح عرضی </a:t>
          </a:r>
          <a:endParaRPr lang="en-US" sz="2400" b="1" dirty="0">
            <a:cs typeface="B Nazanin" pitchFamily="2" charset="-78"/>
          </a:endParaRPr>
        </a:p>
      </dgm:t>
    </dgm:pt>
    <dgm:pt modelId="{F73ACFA5-4337-4D33-9466-0847C52F956D}" type="parTrans" cxnId="{474D0238-E27D-45F0-B5A9-E86B880CA1B4}">
      <dgm:prSet/>
      <dgm:spPr/>
    </dgm:pt>
    <dgm:pt modelId="{EB1B1A7C-602C-4F3F-9DDC-490411ED1E8B}" type="sibTrans" cxnId="{474D0238-E27D-45F0-B5A9-E86B880CA1B4}">
      <dgm:prSet/>
      <dgm:spPr/>
    </dgm:pt>
    <dgm:pt modelId="{DA86FA35-B3BD-4BBA-B0A3-70D753D0991D}" type="pres">
      <dgm:prSet presAssocID="{9DDA0585-EEE5-4230-97C9-6121ED9D23F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4ABBCF0-09EF-4314-8504-ED83609A5124}" type="pres">
      <dgm:prSet presAssocID="{D429F3C5-A165-41B2-8CC8-F058A51A09E8}" presName="hierRoot1" presStyleCnt="0"/>
      <dgm:spPr/>
    </dgm:pt>
    <dgm:pt modelId="{34FB1EE0-6507-4EDB-9158-B86D93FF32F0}" type="pres">
      <dgm:prSet presAssocID="{D429F3C5-A165-41B2-8CC8-F058A51A09E8}" presName="composite" presStyleCnt="0"/>
      <dgm:spPr/>
    </dgm:pt>
    <dgm:pt modelId="{66C956AD-8CC7-42CB-BBC6-3F5E4D00250D}" type="pres">
      <dgm:prSet presAssocID="{D429F3C5-A165-41B2-8CC8-F058A51A09E8}" presName="background" presStyleLbl="node0" presStyleIdx="0" presStyleCnt="1"/>
      <dgm:spPr/>
    </dgm:pt>
    <dgm:pt modelId="{64806B1E-E951-4D7D-A412-D26A8BCD1F9E}" type="pres">
      <dgm:prSet presAssocID="{D429F3C5-A165-41B2-8CC8-F058A51A09E8}" presName="text" presStyleLbl="fgAcc0" presStyleIdx="0" presStyleCnt="1" custScaleX="1719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BC108F-C472-4AE9-A947-F00E2CCB46D7}" type="pres">
      <dgm:prSet presAssocID="{D429F3C5-A165-41B2-8CC8-F058A51A09E8}" presName="hierChild2" presStyleCnt="0"/>
      <dgm:spPr/>
    </dgm:pt>
    <dgm:pt modelId="{41E4311C-AD8F-4577-A8E1-8286FBCD07C7}" type="pres">
      <dgm:prSet presAssocID="{C42E9681-DAF9-4D52-A1C5-35C962927C95}" presName="Name10" presStyleLbl="parChTrans1D2" presStyleIdx="0" presStyleCnt="3"/>
      <dgm:spPr/>
      <dgm:t>
        <a:bodyPr/>
        <a:lstStyle/>
        <a:p>
          <a:endParaRPr lang="en-US"/>
        </a:p>
      </dgm:t>
    </dgm:pt>
    <dgm:pt modelId="{14896BE9-1256-48E1-B831-D78035F8BBE4}" type="pres">
      <dgm:prSet presAssocID="{D81203F4-CC2A-4118-A1F0-56AA9261B016}" presName="hierRoot2" presStyleCnt="0"/>
      <dgm:spPr/>
    </dgm:pt>
    <dgm:pt modelId="{BF3409AF-1B90-455A-877A-D4A39857626A}" type="pres">
      <dgm:prSet presAssocID="{D81203F4-CC2A-4118-A1F0-56AA9261B016}" presName="composite2" presStyleCnt="0"/>
      <dgm:spPr/>
    </dgm:pt>
    <dgm:pt modelId="{F85963EE-C8BD-4A6C-A463-E70747A29487}" type="pres">
      <dgm:prSet presAssocID="{D81203F4-CC2A-4118-A1F0-56AA9261B016}" presName="background2" presStyleLbl="node2" presStyleIdx="0" presStyleCnt="3"/>
      <dgm:spPr/>
    </dgm:pt>
    <dgm:pt modelId="{EE78E65C-0E14-4D09-9A5E-075B84FAD783}" type="pres">
      <dgm:prSet presAssocID="{D81203F4-CC2A-4118-A1F0-56AA9261B01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DD9BBD-B097-4764-99BB-9C933FAB8E4E}" type="pres">
      <dgm:prSet presAssocID="{D81203F4-CC2A-4118-A1F0-56AA9261B016}" presName="hierChild3" presStyleCnt="0"/>
      <dgm:spPr/>
    </dgm:pt>
    <dgm:pt modelId="{299747D2-C5D5-4910-AC77-911F2B8483CE}" type="pres">
      <dgm:prSet presAssocID="{F73ACFA5-4337-4D33-9466-0847C52F956D}" presName="Name10" presStyleLbl="parChTrans1D2" presStyleIdx="1" presStyleCnt="3"/>
      <dgm:spPr/>
    </dgm:pt>
    <dgm:pt modelId="{B9485323-0283-4852-AFA5-BDAAFAC3D666}" type="pres">
      <dgm:prSet presAssocID="{5DE9B176-02F4-4EBF-8AA1-96B0D79D81E2}" presName="hierRoot2" presStyleCnt="0"/>
      <dgm:spPr/>
    </dgm:pt>
    <dgm:pt modelId="{66E2EB96-BA90-4ADA-98C5-7D93F064FC0B}" type="pres">
      <dgm:prSet presAssocID="{5DE9B176-02F4-4EBF-8AA1-96B0D79D81E2}" presName="composite2" presStyleCnt="0"/>
      <dgm:spPr/>
    </dgm:pt>
    <dgm:pt modelId="{EF3B3462-5D14-427F-AC3D-5D8599EA201D}" type="pres">
      <dgm:prSet presAssocID="{5DE9B176-02F4-4EBF-8AA1-96B0D79D81E2}" presName="background2" presStyleLbl="node2" presStyleIdx="1" presStyleCnt="3"/>
      <dgm:spPr/>
    </dgm:pt>
    <dgm:pt modelId="{69183C72-BF93-4EF6-9D68-261EE67CAA97}" type="pres">
      <dgm:prSet presAssocID="{5DE9B176-02F4-4EBF-8AA1-96B0D79D81E2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7FB3A5-D64D-4DA0-9062-0DED24B58E75}" type="pres">
      <dgm:prSet presAssocID="{5DE9B176-02F4-4EBF-8AA1-96B0D79D81E2}" presName="hierChild3" presStyleCnt="0"/>
      <dgm:spPr/>
    </dgm:pt>
    <dgm:pt modelId="{C7BABF42-AA6A-4725-8366-C0E66C60CA07}" type="pres">
      <dgm:prSet presAssocID="{69B6537E-520B-425D-88DE-8428FDC4D983}" presName="Name10" presStyleLbl="parChTrans1D2" presStyleIdx="2" presStyleCnt="3"/>
      <dgm:spPr/>
      <dgm:t>
        <a:bodyPr/>
        <a:lstStyle/>
        <a:p>
          <a:endParaRPr lang="en-US"/>
        </a:p>
      </dgm:t>
    </dgm:pt>
    <dgm:pt modelId="{E9DC75E8-5461-4489-921E-347146CCFB86}" type="pres">
      <dgm:prSet presAssocID="{DE9231A7-59FE-4B5C-B708-D90D8ACEB90D}" presName="hierRoot2" presStyleCnt="0"/>
      <dgm:spPr/>
    </dgm:pt>
    <dgm:pt modelId="{5178B163-390F-496F-B187-2EF2B55EABD7}" type="pres">
      <dgm:prSet presAssocID="{DE9231A7-59FE-4B5C-B708-D90D8ACEB90D}" presName="composite2" presStyleCnt="0"/>
      <dgm:spPr/>
    </dgm:pt>
    <dgm:pt modelId="{92C092A3-B075-4A11-B8A6-1437CF60D707}" type="pres">
      <dgm:prSet presAssocID="{DE9231A7-59FE-4B5C-B708-D90D8ACEB90D}" presName="background2" presStyleLbl="node2" presStyleIdx="2" presStyleCnt="3"/>
      <dgm:spPr/>
    </dgm:pt>
    <dgm:pt modelId="{0DF9DC5C-216F-45B9-A62A-32EC9DED72DE}" type="pres">
      <dgm:prSet presAssocID="{DE9231A7-59FE-4B5C-B708-D90D8ACEB90D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660D07-A0AF-43DE-96D0-25EDA6110BEB}" type="pres">
      <dgm:prSet presAssocID="{DE9231A7-59FE-4B5C-B708-D90D8ACEB90D}" presName="hierChild3" presStyleCnt="0"/>
      <dgm:spPr/>
    </dgm:pt>
  </dgm:ptLst>
  <dgm:cxnLst>
    <dgm:cxn modelId="{87EB5607-62FA-4AE0-A934-164943E4CE22}" type="presOf" srcId="{F73ACFA5-4337-4D33-9466-0847C52F956D}" destId="{299747D2-C5D5-4910-AC77-911F2B8483CE}" srcOrd="0" destOrd="0" presId="urn:microsoft.com/office/officeart/2005/8/layout/hierarchy1"/>
    <dgm:cxn modelId="{753F10C5-B45E-48C5-B502-308220D30E28}" type="presOf" srcId="{69B6537E-520B-425D-88DE-8428FDC4D983}" destId="{C7BABF42-AA6A-4725-8366-C0E66C60CA07}" srcOrd="0" destOrd="0" presId="urn:microsoft.com/office/officeart/2005/8/layout/hierarchy1"/>
    <dgm:cxn modelId="{13B69A0D-5920-4EF6-A49E-F760F0991194}" type="presOf" srcId="{C42E9681-DAF9-4D52-A1C5-35C962927C95}" destId="{41E4311C-AD8F-4577-A8E1-8286FBCD07C7}" srcOrd="0" destOrd="0" presId="urn:microsoft.com/office/officeart/2005/8/layout/hierarchy1"/>
    <dgm:cxn modelId="{474D0238-E27D-45F0-B5A9-E86B880CA1B4}" srcId="{D429F3C5-A165-41B2-8CC8-F058A51A09E8}" destId="{5DE9B176-02F4-4EBF-8AA1-96B0D79D81E2}" srcOrd="1" destOrd="0" parTransId="{F73ACFA5-4337-4D33-9466-0847C52F956D}" sibTransId="{EB1B1A7C-602C-4F3F-9DDC-490411ED1E8B}"/>
    <dgm:cxn modelId="{CE7F92E6-5B7F-426A-83A9-E8CE1D4A3592}" srcId="{D429F3C5-A165-41B2-8CC8-F058A51A09E8}" destId="{DE9231A7-59FE-4B5C-B708-D90D8ACEB90D}" srcOrd="2" destOrd="0" parTransId="{69B6537E-520B-425D-88DE-8428FDC4D983}" sibTransId="{64DF1542-BA26-46BF-A09A-64121E8423B6}"/>
    <dgm:cxn modelId="{76CBDD68-7291-4E9C-BB27-67724BB042DD}" type="presOf" srcId="{D81203F4-CC2A-4118-A1F0-56AA9261B016}" destId="{EE78E65C-0E14-4D09-9A5E-075B84FAD783}" srcOrd="0" destOrd="0" presId="urn:microsoft.com/office/officeart/2005/8/layout/hierarchy1"/>
    <dgm:cxn modelId="{2AC6628B-990F-453C-948E-9A54F05BE08E}" type="presOf" srcId="{5DE9B176-02F4-4EBF-8AA1-96B0D79D81E2}" destId="{69183C72-BF93-4EF6-9D68-261EE67CAA97}" srcOrd="0" destOrd="0" presId="urn:microsoft.com/office/officeart/2005/8/layout/hierarchy1"/>
    <dgm:cxn modelId="{A13DCA9A-FDA5-469F-83C6-109E9359849E}" type="presOf" srcId="{9DDA0585-EEE5-4230-97C9-6121ED9D23F0}" destId="{DA86FA35-B3BD-4BBA-B0A3-70D753D0991D}" srcOrd="0" destOrd="0" presId="urn:microsoft.com/office/officeart/2005/8/layout/hierarchy1"/>
    <dgm:cxn modelId="{321AF69A-DDB6-4AAE-9467-5B7C351E2461}" srcId="{D429F3C5-A165-41B2-8CC8-F058A51A09E8}" destId="{D81203F4-CC2A-4118-A1F0-56AA9261B016}" srcOrd="0" destOrd="0" parTransId="{C42E9681-DAF9-4D52-A1C5-35C962927C95}" sibTransId="{DEB7F592-F60A-46D2-8FD5-1CC422C70789}"/>
    <dgm:cxn modelId="{84D42C8F-3203-4746-91C1-1CC2213B54CD}" type="presOf" srcId="{DE9231A7-59FE-4B5C-B708-D90D8ACEB90D}" destId="{0DF9DC5C-216F-45B9-A62A-32EC9DED72DE}" srcOrd="0" destOrd="0" presId="urn:microsoft.com/office/officeart/2005/8/layout/hierarchy1"/>
    <dgm:cxn modelId="{5C0D4C97-ACFC-46BC-8E30-D056DFB0A2F9}" type="presOf" srcId="{D429F3C5-A165-41B2-8CC8-F058A51A09E8}" destId="{64806B1E-E951-4D7D-A412-D26A8BCD1F9E}" srcOrd="0" destOrd="0" presId="urn:microsoft.com/office/officeart/2005/8/layout/hierarchy1"/>
    <dgm:cxn modelId="{3D6E8203-54AF-4587-B853-F4BBE2EA9188}" srcId="{9DDA0585-EEE5-4230-97C9-6121ED9D23F0}" destId="{D429F3C5-A165-41B2-8CC8-F058A51A09E8}" srcOrd="0" destOrd="0" parTransId="{8F2B672F-CA4A-4D02-A036-240C2828556B}" sibTransId="{0B16EC21-5460-4A37-A513-EF15E9AF5EAC}"/>
    <dgm:cxn modelId="{8367D972-5EA9-494D-8D2A-CB80E31E4374}" type="presParOf" srcId="{DA86FA35-B3BD-4BBA-B0A3-70D753D0991D}" destId="{E4ABBCF0-09EF-4314-8504-ED83609A5124}" srcOrd="0" destOrd="0" presId="urn:microsoft.com/office/officeart/2005/8/layout/hierarchy1"/>
    <dgm:cxn modelId="{8F387954-8D91-4F63-B273-3C1A29FCB48B}" type="presParOf" srcId="{E4ABBCF0-09EF-4314-8504-ED83609A5124}" destId="{34FB1EE0-6507-4EDB-9158-B86D93FF32F0}" srcOrd="0" destOrd="0" presId="urn:microsoft.com/office/officeart/2005/8/layout/hierarchy1"/>
    <dgm:cxn modelId="{3B2E1099-576C-4CEB-A4FC-61882A14F3E9}" type="presParOf" srcId="{34FB1EE0-6507-4EDB-9158-B86D93FF32F0}" destId="{66C956AD-8CC7-42CB-BBC6-3F5E4D00250D}" srcOrd="0" destOrd="0" presId="urn:microsoft.com/office/officeart/2005/8/layout/hierarchy1"/>
    <dgm:cxn modelId="{DCA8AC09-B727-47CE-9E41-BF2CD8B12315}" type="presParOf" srcId="{34FB1EE0-6507-4EDB-9158-B86D93FF32F0}" destId="{64806B1E-E951-4D7D-A412-D26A8BCD1F9E}" srcOrd="1" destOrd="0" presId="urn:microsoft.com/office/officeart/2005/8/layout/hierarchy1"/>
    <dgm:cxn modelId="{AEA476AF-82B4-4C4A-A353-649CF8D10B1E}" type="presParOf" srcId="{E4ABBCF0-09EF-4314-8504-ED83609A5124}" destId="{E0BC108F-C472-4AE9-A947-F00E2CCB46D7}" srcOrd="1" destOrd="0" presId="urn:microsoft.com/office/officeart/2005/8/layout/hierarchy1"/>
    <dgm:cxn modelId="{8CF30EC8-E676-4D48-917B-80A955FF7CB6}" type="presParOf" srcId="{E0BC108F-C472-4AE9-A947-F00E2CCB46D7}" destId="{41E4311C-AD8F-4577-A8E1-8286FBCD07C7}" srcOrd="0" destOrd="0" presId="urn:microsoft.com/office/officeart/2005/8/layout/hierarchy1"/>
    <dgm:cxn modelId="{1F36F9F8-6ED8-42ED-993D-41908503D47E}" type="presParOf" srcId="{E0BC108F-C472-4AE9-A947-F00E2CCB46D7}" destId="{14896BE9-1256-48E1-B831-D78035F8BBE4}" srcOrd="1" destOrd="0" presId="urn:microsoft.com/office/officeart/2005/8/layout/hierarchy1"/>
    <dgm:cxn modelId="{B201EC5C-9EEB-48AE-9F68-651CF6DCB02D}" type="presParOf" srcId="{14896BE9-1256-48E1-B831-D78035F8BBE4}" destId="{BF3409AF-1B90-455A-877A-D4A39857626A}" srcOrd="0" destOrd="0" presId="urn:microsoft.com/office/officeart/2005/8/layout/hierarchy1"/>
    <dgm:cxn modelId="{20DDAB7A-CBEA-4F6C-9E01-2E375E34F4FA}" type="presParOf" srcId="{BF3409AF-1B90-455A-877A-D4A39857626A}" destId="{F85963EE-C8BD-4A6C-A463-E70747A29487}" srcOrd="0" destOrd="0" presId="urn:microsoft.com/office/officeart/2005/8/layout/hierarchy1"/>
    <dgm:cxn modelId="{3115B716-668F-42CD-9D1B-8A7AC5DB138F}" type="presParOf" srcId="{BF3409AF-1B90-455A-877A-D4A39857626A}" destId="{EE78E65C-0E14-4D09-9A5E-075B84FAD783}" srcOrd="1" destOrd="0" presId="urn:microsoft.com/office/officeart/2005/8/layout/hierarchy1"/>
    <dgm:cxn modelId="{EA4DAE46-12A3-4701-9CCE-F6F541DA4712}" type="presParOf" srcId="{14896BE9-1256-48E1-B831-D78035F8BBE4}" destId="{A5DD9BBD-B097-4764-99BB-9C933FAB8E4E}" srcOrd="1" destOrd="0" presId="urn:microsoft.com/office/officeart/2005/8/layout/hierarchy1"/>
    <dgm:cxn modelId="{348D5FEC-1C3A-4731-A5DF-0A3067B3A087}" type="presParOf" srcId="{E0BC108F-C472-4AE9-A947-F00E2CCB46D7}" destId="{299747D2-C5D5-4910-AC77-911F2B8483CE}" srcOrd="2" destOrd="0" presId="urn:microsoft.com/office/officeart/2005/8/layout/hierarchy1"/>
    <dgm:cxn modelId="{B1DA96E8-A9E4-42D3-9ADE-5741C0F04B4D}" type="presParOf" srcId="{E0BC108F-C472-4AE9-A947-F00E2CCB46D7}" destId="{B9485323-0283-4852-AFA5-BDAAFAC3D666}" srcOrd="3" destOrd="0" presId="urn:microsoft.com/office/officeart/2005/8/layout/hierarchy1"/>
    <dgm:cxn modelId="{848F470D-1F23-4564-92D3-ABA10301EB5A}" type="presParOf" srcId="{B9485323-0283-4852-AFA5-BDAAFAC3D666}" destId="{66E2EB96-BA90-4ADA-98C5-7D93F064FC0B}" srcOrd="0" destOrd="0" presId="urn:microsoft.com/office/officeart/2005/8/layout/hierarchy1"/>
    <dgm:cxn modelId="{2EDD80E1-D823-46D7-B9F2-5FB37832B93A}" type="presParOf" srcId="{66E2EB96-BA90-4ADA-98C5-7D93F064FC0B}" destId="{EF3B3462-5D14-427F-AC3D-5D8599EA201D}" srcOrd="0" destOrd="0" presId="urn:microsoft.com/office/officeart/2005/8/layout/hierarchy1"/>
    <dgm:cxn modelId="{E557B4A3-5223-4F7D-84E8-FD1CA882A30D}" type="presParOf" srcId="{66E2EB96-BA90-4ADA-98C5-7D93F064FC0B}" destId="{69183C72-BF93-4EF6-9D68-261EE67CAA97}" srcOrd="1" destOrd="0" presId="urn:microsoft.com/office/officeart/2005/8/layout/hierarchy1"/>
    <dgm:cxn modelId="{DFE753FC-95D0-43D4-A409-B0EFBDC31A1E}" type="presParOf" srcId="{B9485323-0283-4852-AFA5-BDAAFAC3D666}" destId="{3F7FB3A5-D64D-4DA0-9062-0DED24B58E75}" srcOrd="1" destOrd="0" presId="urn:microsoft.com/office/officeart/2005/8/layout/hierarchy1"/>
    <dgm:cxn modelId="{8B2E9248-C3E7-48C5-A4C1-18775F598195}" type="presParOf" srcId="{E0BC108F-C472-4AE9-A947-F00E2CCB46D7}" destId="{C7BABF42-AA6A-4725-8366-C0E66C60CA07}" srcOrd="4" destOrd="0" presId="urn:microsoft.com/office/officeart/2005/8/layout/hierarchy1"/>
    <dgm:cxn modelId="{D948094C-1BD2-4A48-86D3-0EB482371508}" type="presParOf" srcId="{E0BC108F-C472-4AE9-A947-F00E2CCB46D7}" destId="{E9DC75E8-5461-4489-921E-347146CCFB86}" srcOrd="5" destOrd="0" presId="urn:microsoft.com/office/officeart/2005/8/layout/hierarchy1"/>
    <dgm:cxn modelId="{C04016FD-55B2-4F1B-A6A6-924D809E4059}" type="presParOf" srcId="{E9DC75E8-5461-4489-921E-347146CCFB86}" destId="{5178B163-390F-496F-B187-2EF2B55EABD7}" srcOrd="0" destOrd="0" presId="urn:microsoft.com/office/officeart/2005/8/layout/hierarchy1"/>
    <dgm:cxn modelId="{BF15E597-8364-4E50-9944-A894CC76D42A}" type="presParOf" srcId="{5178B163-390F-496F-B187-2EF2B55EABD7}" destId="{92C092A3-B075-4A11-B8A6-1437CF60D707}" srcOrd="0" destOrd="0" presId="urn:microsoft.com/office/officeart/2005/8/layout/hierarchy1"/>
    <dgm:cxn modelId="{9390D2A3-625C-4A0D-BD76-DC65DDB25E05}" type="presParOf" srcId="{5178B163-390F-496F-B187-2EF2B55EABD7}" destId="{0DF9DC5C-216F-45B9-A62A-32EC9DED72DE}" srcOrd="1" destOrd="0" presId="urn:microsoft.com/office/officeart/2005/8/layout/hierarchy1"/>
    <dgm:cxn modelId="{EB5B80C6-0718-4FE1-8975-76C0705630B9}" type="presParOf" srcId="{E9DC75E8-5461-4489-921E-347146CCFB86}" destId="{61660D07-A0AF-43DE-96D0-25EDA6110BE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BABF42-AA6A-4725-8366-C0E66C60CA07}">
      <dsp:nvSpPr>
        <dsp:cNvPr id="0" name=""/>
        <dsp:cNvSpPr/>
      </dsp:nvSpPr>
      <dsp:spPr>
        <a:xfrm>
          <a:off x="3949303" y="1793411"/>
          <a:ext cx="2802731" cy="666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4488"/>
              </a:lnTo>
              <a:lnTo>
                <a:pt x="2802731" y="454488"/>
              </a:lnTo>
              <a:lnTo>
                <a:pt x="2802731" y="666922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747D2-C5D5-4910-AC77-911F2B8483CE}">
      <dsp:nvSpPr>
        <dsp:cNvPr id="0" name=""/>
        <dsp:cNvSpPr/>
      </dsp:nvSpPr>
      <dsp:spPr>
        <a:xfrm>
          <a:off x="3903583" y="1793411"/>
          <a:ext cx="91440" cy="6669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6922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E4311C-AD8F-4577-A8E1-8286FBCD07C7}">
      <dsp:nvSpPr>
        <dsp:cNvPr id="0" name=""/>
        <dsp:cNvSpPr/>
      </dsp:nvSpPr>
      <dsp:spPr>
        <a:xfrm>
          <a:off x="1146571" y="1793411"/>
          <a:ext cx="2802731" cy="666922"/>
        </a:xfrm>
        <a:custGeom>
          <a:avLst/>
          <a:gdLst/>
          <a:ahLst/>
          <a:cxnLst/>
          <a:rect l="0" t="0" r="0" b="0"/>
          <a:pathLst>
            <a:path>
              <a:moveTo>
                <a:pt x="2802731" y="0"/>
              </a:moveTo>
              <a:lnTo>
                <a:pt x="2802731" y="454488"/>
              </a:lnTo>
              <a:lnTo>
                <a:pt x="0" y="454488"/>
              </a:lnTo>
              <a:lnTo>
                <a:pt x="0" y="666922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C956AD-8CC7-42CB-BBC6-3F5E4D00250D}">
      <dsp:nvSpPr>
        <dsp:cNvPr id="0" name=""/>
        <dsp:cNvSpPr/>
      </dsp:nvSpPr>
      <dsp:spPr>
        <a:xfrm>
          <a:off x="1978025" y="337265"/>
          <a:ext cx="3942556" cy="1456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806B1E-E951-4D7D-A412-D26A8BCD1F9E}">
      <dsp:nvSpPr>
        <dsp:cNvPr id="0" name=""/>
        <dsp:cNvSpPr/>
      </dsp:nvSpPr>
      <dsp:spPr>
        <a:xfrm>
          <a:off x="2232818" y="579319"/>
          <a:ext cx="3942556" cy="1456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1"/>
              </a:solidFill>
              <a:cs typeface="B Nazanin" pitchFamily="2" charset="-78"/>
            </a:rPr>
            <a:t>سطوح تشریحی بدن انسان</a:t>
          </a:r>
          <a:endParaRPr lang="en-US" sz="24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2232818" y="579319"/>
        <a:ext cx="3942556" cy="1456146"/>
      </dsp:txXfrm>
    </dsp:sp>
    <dsp:sp modelId="{F85963EE-C8BD-4A6C-A463-E70747A29487}">
      <dsp:nvSpPr>
        <dsp:cNvPr id="0" name=""/>
        <dsp:cNvSpPr/>
      </dsp:nvSpPr>
      <dsp:spPr>
        <a:xfrm>
          <a:off x="0" y="2460334"/>
          <a:ext cx="2293143" cy="1456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8E65C-0E14-4D09-9A5E-075B84FAD783}">
      <dsp:nvSpPr>
        <dsp:cNvPr id="0" name=""/>
        <dsp:cNvSpPr/>
      </dsp:nvSpPr>
      <dsp:spPr>
        <a:xfrm>
          <a:off x="254793" y="2702388"/>
          <a:ext cx="2293143" cy="1456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B Nazanin" pitchFamily="2" charset="-78"/>
            </a:rPr>
            <a:t>سطح سهمی</a:t>
          </a:r>
          <a:endParaRPr lang="en-US" sz="2400" b="1" kern="1200" dirty="0">
            <a:cs typeface="B Nazanin" pitchFamily="2" charset="-78"/>
          </a:endParaRPr>
        </a:p>
      </dsp:txBody>
      <dsp:txXfrm>
        <a:off x="254793" y="2702388"/>
        <a:ext cx="2293143" cy="1456146"/>
      </dsp:txXfrm>
    </dsp:sp>
    <dsp:sp modelId="{EF3B3462-5D14-427F-AC3D-5D8599EA201D}">
      <dsp:nvSpPr>
        <dsp:cNvPr id="0" name=""/>
        <dsp:cNvSpPr/>
      </dsp:nvSpPr>
      <dsp:spPr>
        <a:xfrm>
          <a:off x="2802731" y="2460334"/>
          <a:ext cx="2293143" cy="1456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183C72-BF93-4EF6-9D68-261EE67CAA97}">
      <dsp:nvSpPr>
        <dsp:cNvPr id="0" name=""/>
        <dsp:cNvSpPr/>
      </dsp:nvSpPr>
      <dsp:spPr>
        <a:xfrm>
          <a:off x="3057524" y="2702388"/>
          <a:ext cx="2293143" cy="1456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B Nazanin" pitchFamily="2" charset="-78"/>
            </a:rPr>
            <a:t>سطح عرضی </a:t>
          </a:r>
          <a:endParaRPr lang="en-US" sz="2400" b="1" kern="1200" dirty="0">
            <a:cs typeface="B Nazanin" pitchFamily="2" charset="-78"/>
          </a:endParaRPr>
        </a:p>
      </dsp:txBody>
      <dsp:txXfrm>
        <a:off x="3057524" y="2702388"/>
        <a:ext cx="2293143" cy="1456146"/>
      </dsp:txXfrm>
    </dsp:sp>
    <dsp:sp modelId="{92C092A3-B075-4A11-B8A6-1437CF60D707}">
      <dsp:nvSpPr>
        <dsp:cNvPr id="0" name=""/>
        <dsp:cNvSpPr/>
      </dsp:nvSpPr>
      <dsp:spPr>
        <a:xfrm>
          <a:off x="5605462" y="2460334"/>
          <a:ext cx="2293143" cy="1456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9DC5C-216F-45B9-A62A-32EC9DED72DE}">
      <dsp:nvSpPr>
        <dsp:cNvPr id="0" name=""/>
        <dsp:cNvSpPr/>
      </dsp:nvSpPr>
      <dsp:spPr>
        <a:xfrm>
          <a:off x="5860256" y="2702388"/>
          <a:ext cx="2293143" cy="1456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B Nazanin" pitchFamily="2" charset="-78"/>
            </a:rPr>
            <a:t>سطح افقی</a:t>
          </a:r>
          <a:endParaRPr lang="en-US" sz="2400" b="1" kern="1200" dirty="0">
            <a:cs typeface="B Nazanin" pitchFamily="2" charset="-78"/>
          </a:endParaRPr>
        </a:p>
      </dsp:txBody>
      <dsp:txXfrm>
        <a:off x="5860256" y="2702388"/>
        <a:ext cx="2293143" cy="1456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ACA8354-D307-4787-B020-D2B9F6C0F19B}" type="datetimeFigureOut">
              <a:rPr lang="en-US" smtClean="0"/>
              <a:pPr/>
              <a:t>7/11/2010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AA7CAFD-4D7C-496E-AB02-F4FD2D968A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533400"/>
            <a:ext cx="8610600" cy="1600200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B Nazanin" pitchFamily="2" charset="-78"/>
              </a:rPr>
              <a:t>آناتومی انسان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57600" y="2057400"/>
            <a:ext cx="1885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B Nazanin" pitchFamily="2" charset="-78"/>
              </a:rPr>
              <a:t> </a:t>
            </a:r>
            <a:r>
              <a:rPr lang="fa-I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B Nazanin" pitchFamily="2" charset="-78"/>
              </a:rPr>
              <a:t>)</a:t>
            </a:r>
            <a:r>
              <a:rPr lang="en-US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B Nazanin" pitchFamily="2" charset="-78"/>
              </a:rPr>
              <a:t>Anatomy</a:t>
            </a:r>
            <a:r>
              <a:rPr lang="fa-I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B Nazanin" pitchFamily="2" charset="-78"/>
              </a:rPr>
              <a:t>(</a:t>
            </a:r>
            <a:endParaRPr lang="en-US" sz="2800" b="1" dirty="0">
              <a:solidFill>
                <a:schemeClr val="accent1">
                  <a:lumMod val="60000"/>
                  <a:lumOff val="40000"/>
                </a:schemeClr>
              </a:solidFill>
              <a:cs typeface="B Nazanin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57400" y="2819400"/>
            <a:ext cx="5029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dirty="0" smtClean="0">
              <a:cs typeface="B Nazanin" pitchFamily="2" charset="-78"/>
            </a:endParaRPr>
          </a:p>
          <a:p>
            <a:pPr algn="ctr"/>
            <a:r>
              <a:rPr lang="fa-IR" sz="2800" dirty="0" smtClean="0">
                <a:cs typeface="B Nazanin" pitchFamily="2" charset="-78"/>
              </a:rPr>
              <a:t>کمیته آموزش فدراسیون اسکی</a:t>
            </a:r>
          </a:p>
          <a:p>
            <a:pPr algn="ctr"/>
            <a:r>
              <a:rPr lang="fa-IR" sz="2800" dirty="0" smtClean="0">
                <a:cs typeface="B Nazanin" pitchFamily="2" charset="-78"/>
              </a:rPr>
              <a:t>هیئت اسکی استان تهران </a:t>
            </a:r>
          </a:p>
          <a:p>
            <a:pPr algn="ctr"/>
            <a:endParaRPr lang="fa-IR" sz="2800" dirty="0" smtClean="0">
              <a:cs typeface="B Nazanin" pitchFamily="2" charset="-78"/>
            </a:endParaRPr>
          </a:p>
        </p:txBody>
      </p:sp>
      <p:pic>
        <p:nvPicPr>
          <p:cNvPr id="1026" name="Picture 2" descr="C:\Users\Rana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86000" cy="2076450"/>
          </a:xfrm>
          <a:prstGeom prst="rect">
            <a:avLst/>
          </a:prstGeom>
          <a:noFill/>
        </p:spPr>
      </p:pic>
      <p:pic>
        <p:nvPicPr>
          <p:cNvPr id="1027" name="Picture 3" descr="C:\Users\Rana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0"/>
            <a:ext cx="21336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آناتومی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علمی است که در مورد بدن انسان صحبت می کند .</a:t>
            </a: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در مورد ساختمان بدن انسان و روابط بین اندامهای مختلف است .</a:t>
            </a:r>
          </a:p>
          <a:p>
            <a:pPr algn="r" rtl="1"/>
            <a:endParaRPr lang="fa-IR" sz="2400" dirty="0" smtClean="0">
              <a:cs typeface="B Nazanin" pitchFamily="2" charset="-78"/>
            </a:endParaRPr>
          </a:p>
          <a:p>
            <a:r>
              <a:rPr lang="en-US" sz="2400" dirty="0" smtClean="0">
                <a:cs typeface="B Nazanin" pitchFamily="2" charset="-78"/>
              </a:rPr>
              <a:t>Anatomy              </a:t>
            </a:r>
            <a:r>
              <a:rPr lang="en-US" sz="2400" dirty="0" err="1" smtClean="0">
                <a:cs typeface="B Nazanin" pitchFamily="2" charset="-78"/>
              </a:rPr>
              <a:t>ana</a:t>
            </a:r>
            <a:r>
              <a:rPr lang="fa-IR" sz="2400" dirty="0" smtClean="0">
                <a:cs typeface="B Nazanin" pitchFamily="2" charset="-78"/>
              </a:rPr>
              <a:t>کالبد یا جسم   :    </a:t>
            </a:r>
            <a:endParaRPr lang="en-US" sz="2400" dirty="0" smtClean="0">
              <a:cs typeface="B Nazanin" pitchFamily="2" charset="-78"/>
            </a:endParaRPr>
          </a:p>
          <a:p>
            <a:pPr>
              <a:buNone/>
            </a:pPr>
            <a:r>
              <a:rPr lang="en-US" sz="2400" dirty="0" smtClean="0">
                <a:cs typeface="B Nazanin" pitchFamily="2" charset="-78"/>
              </a:rPr>
              <a:t>                              tome </a:t>
            </a:r>
            <a:r>
              <a:rPr lang="fa-IR" sz="2400" dirty="0" smtClean="0">
                <a:cs typeface="B Nazanin" pitchFamily="2" charset="-78"/>
              </a:rPr>
              <a:t>شکافتن یا تشریح کردن  :</a:t>
            </a: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شروع علم آناتومی از یونان باستان بوده است . </a:t>
            </a:r>
            <a:endParaRPr lang="en-US" sz="2400" dirty="0" smtClean="0">
              <a:cs typeface="B Nazanin" pitchFamily="2" charset="-78"/>
            </a:endParaRPr>
          </a:p>
          <a:p>
            <a:pPr algn="just" rtl="1"/>
            <a:endParaRPr lang="en-US" sz="24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209800" y="3657600"/>
            <a:ext cx="1066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تقسیمات آناتومی انسانی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153400" cy="1828800"/>
          </a:xfrm>
        </p:spPr>
        <p:txBody>
          <a:bodyPr>
            <a:normAutofit/>
          </a:bodyPr>
          <a:lstStyle/>
          <a:p>
            <a:pPr algn="r" rtl="1">
              <a:buNone/>
            </a:pPr>
            <a:endParaRPr lang="fa-IR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buNone/>
            </a:pPr>
            <a:r>
              <a:rPr lang="fa-IR" sz="24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1 – آناتومی درشت : </a:t>
            </a:r>
            <a:r>
              <a:rPr lang="fa-IR" sz="2400" dirty="0" smtClean="0">
                <a:cs typeface="B Nazanin" pitchFamily="2" charset="-78"/>
              </a:rPr>
              <a:t>شناخت بدن انسان را بدون استفاده از میکروسکوپ</a:t>
            </a:r>
          </a:p>
          <a:p>
            <a:pPr algn="r" rtl="1">
              <a:buNone/>
            </a:pPr>
            <a:r>
              <a:rPr lang="fa-IR" sz="24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2 – آناتومی میکروسکوپی : </a:t>
            </a:r>
            <a:r>
              <a:rPr lang="fa-IR" sz="2400" dirty="0" smtClean="0">
                <a:cs typeface="B Nazanin" pitchFamily="2" charset="-78"/>
              </a:rPr>
              <a:t>شناخت بدن انسان با استفاده از میکروسکوپ</a:t>
            </a:r>
          </a:p>
          <a:p>
            <a:pPr algn="r" rtl="1">
              <a:buNone/>
            </a:pPr>
            <a:r>
              <a:rPr lang="fa-IR" sz="24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3 – آناتومی تکاملی  : </a:t>
            </a:r>
            <a:r>
              <a:rPr lang="fa-IR" sz="2400" dirty="0" smtClean="0">
                <a:cs typeface="B Nazanin" pitchFamily="2" charset="-78"/>
              </a:rPr>
              <a:t>شناخت بدن انسان از بدو تولد تا سالخوردگی </a:t>
            </a:r>
            <a:endParaRPr lang="en-US" sz="2400" b="1" dirty="0" smtClean="0">
              <a:cs typeface="B Nazanin" pitchFamily="2" charset="-78"/>
            </a:endParaRPr>
          </a:p>
          <a:p>
            <a:pPr algn="just" rtl="1"/>
            <a:endParaRPr lang="en-US" sz="2400" dirty="0"/>
          </a:p>
        </p:txBody>
      </p:sp>
      <p:pic>
        <p:nvPicPr>
          <p:cNvPr id="4" name="Picture 3" descr="C:\Documents and Settings\rana\Desktop\New Folder\body_opener_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581400"/>
            <a:ext cx="3505200" cy="2628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C:\Documents and Settings\rana\Desktop\New Folder\ZOO%20234%20Microscopic%20Anatomy%20of%20the%20Li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3657600"/>
            <a:ext cx="3505200" cy="2438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حالت های ایستادن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953000" y="1600200"/>
            <a:ext cx="3813048" cy="4495800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ایستادن آناتومیکی : </a:t>
            </a:r>
          </a:p>
          <a:p>
            <a:pPr algn="r" rtl="1">
              <a:buClr>
                <a:schemeClr val="tx1"/>
              </a:buClr>
              <a:buNone/>
            </a:pPr>
            <a:r>
              <a:rPr lang="fa-IR" sz="2400" dirty="0" smtClean="0">
                <a:cs typeface="B Nazanin" pitchFamily="2" charset="-78"/>
              </a:rPr>
              <a:t> برای مطالعه حرکت های ساعد </a:t>
            </a:r>
          </a:p>
          <a:p>
            <a:pPr algn="r" rtl="1">
              <a:buClr>
                <a:schemeClr val="tx1"/>
              </a:buClr>
              <a:buNone/>
            </a:pPr>
            <a:r>
              <a:rPr lang="fa-IR" sz="2400" dirty="0" smtClean="0">
                <a:cs typeface="B Nazanin" pitchFamily="2" charset="-78"/>
              </a:rPr>
              <a:t>مچ ، کف دست و انگشتان است .</a:t>
            </a:r>
          </a:p>
          <a:p>
            <a:pPr algn="r" rtl="1">
              <a:buClr>
                <a:schemeClr val="tx1"/>
              </a:buClr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r" rtl="1">
              <a:buClr>
                <a:schemeClr val="tx1"/>
              </a:buClr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ایستادن معمولی  :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در حرکت قسمت های مختلف  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بدن ( باستثناء ساعد و دست ).</a:t>
            </a: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just" rtl="1"/>
            <a:endParaRPr lang="en-US" sz="2400" dirty="0"/>
          </a:p>
        </p:txBody>
      </p:sp>
      <p:pic>
        <p:nvPicPr>
          <p:cNvPr id="4" name="Picture 3" descr="C:\Documents and Settings\rana\Desktop\New Folder\BodyPla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4267200" cy="457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سطوح تشریحی بدن انسان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Low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سطح سهمی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sagital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 plane</a:t>
            </a:r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 : 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endParaRPr lang="fa-IR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400" dirty="0" smtClean="0">
                <a:cs typeface="B Nazanin" pitchFamily="2" charset="-78"/>
              </a:rPr>
              <a:t>سطحی است فرضی که بدن انسان را به دو نیمة </a:t>
            </a:r>
            <a:r>
              <a:rPr lang="fa-IR" sz="2400" b="1" dirty="0" smtClean="0">
                <a:solidFill>
                  <a:schemeClr val="accent1"/>
                </a:solidFill>
                <a:cs typeface="B Nazanin" pitchFamily="2" charset="-78"/>
              </a:rPr>
              <a:t>چپ و راست </a:t>
            </a:r>
            <a:r>
              <a:rPr lang="fa-IR" sz="2400" dirty="0" smtClean="0">
                <a:cs typeface="B Nazanin" pitchFamily="2" charset="-78"/>
              </a:rPr>
              <a:t>تقسیم  می کند .</a:t>
            </a:r>
          </a:p>
          <a:p>
            <a:pPr algn="just" rtl="1"/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endParaRPr lang="en-US" sz="2400" dirty="0"/>
          </a:p>
        </p:txBody>
      </p:sp>
      <p:pic>
        <p:nvPicPr>
          <p:cNvPr id="4" name="Picture 3" descr="C:\Documents and Settings\rana\Desktop\New Folder\sagittal_p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2971800"/>
            <a:ext cx="2438400" cy="3200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عرضی 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frontal plane</a:t>
            </a:r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 : </a:t>
            </a:r>
            <a:endParaRPr lang="en-US" sz="2800" b="1" dirty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752600"/>
          </a:xfrm>
        </p:spPr>
        <p:txBody>
          <a:bodyPr>
            <a:normAutofit/>
          </a:bodyPr>
          <a:lstStyle/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سطحی است فرضی که بدن انسان را به دو نیمة </a:t>
            </a:r>
            <a:r>
              <a:rPr lang="fa-IR" sz="2400" b="1" dirty="0" smtClean="0">
                <a:solidFill>
                  <a:schemeClr val="accent1"/>
                </a:solidFill>
                <a:cs typeface="B Nazanin" pitchFamily="2" charset="-78"/>
              </a:rPr>
              <a:t>قدامی و خلفی </a:t>
            </a:r>
            <a:r>
              <a:rPr lang="fa-IR" sz="2400" dirty="0" smtClean="0">
                <a:cs typeface="B Nazanin" pitchFamily="2" charset="-78"/>
              </a:rPr>
              <a:t>تقسیم   می کند .</a:t>
            </a:r>
          </a:p>
          <a:p>
            <a:pPr algn="just" rtl="1"/>
            <a:endParaRPr lang="en-US" sz="2400" dirty="0"/>
          </a:p>
        </p:txBody>
      </p:sp>
      <p:pic>
        <p:nvPicPr>
          <p:cNvPr id="4" name="Picture 2" descr="C:\Documents and Settings\rana\Desktop\New Folder\frontal_p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895600"/>
            <a:ext cx="2743200" cy="3505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افقی 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horizontal plane</a:t>
            </a:r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37160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2400" dirty="0" smtClean="0">
                <a:cs typeface="B Nazanin" pitchFamily="2" charset="-78"/>
              </a:rPr>
              <a:t>سطحی است فرضی که بدن انسان را به دو نیمه </a:t>
            </a:r>
            <a:r>
              <a:rPr lang="fa-IR" sz="2400" b="1" dirty="0" smtClean="0">
                <a:solidFill>
                  <a:schemeClr val="accent1"/>
                </a:solidFill>
                <a:cs typeface="B Nazanin" pitchFamily="2" charset="-78"/>
              </a:rPr>
              <a:t>فوقانی و تحتانی </a:t>
            </a:r>
            <a:r>
              <a:rPr lang="fa-IR" sz="2400" dirty="0" smtClean="0">
                <a:cs typeface="B Nazanin" pitchFamily="2" charset="-78"/>
              </a:rPr>
              <a:t>تقسیم می کند .</a:t>
            </a:r>
            <a:endParaRPr lang="en-US" sz="2400" dirty="0">
              <a:cs typeface="B Nazanin" pitchFamily="2" charset="-78"/>
            </a:endParaRPr>
          </a:p>
        </p:txBody>
      </p:sp>
      <p:pic>
        <p:nvPicPr>
          <p:cNvPr id="1026" name="Picture 2" descr="C:\Users\Rana\Desktop\transverse_p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2667000"/>
            <a:ext cx="2209800" cy="2895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 smtClean="0">
                <a:solidFill>
                  <a:schemeClr val="bg1"/>
                </a:solidFill>
                <a:cs typeface="B Nazanin" pitchFamily="2" charset="-78"/>
              </a:rPr>
              <a:t>سطوح تشریحی بدن انسان :</a:t>
            </a:r>
            <a:endParaRPr lang="en-US" sz="3200" b="1" dirty="0">
              <a:solidFill>
                <a:schemeClr val="bg1"/>
              </a:solidFill>
              <a:cs typeface="B Nazanin" pitchFamily="2" charset="-78"/>
            </a:endParaRPr>
          </a:p>
        </p:txBody>
      </p:sp>
      <p:pic>
        <p:nvPicPr>
          <p:cNvPr id="4" name="Picture 2" descr="C:\Documents and Settings\rana\Desktop\New Folder\p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838200"/>
            <a:ext cx="4191000" cy="42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مرکز ثقل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نقطه ای است که جرم در اطراف آن به صورت کاملاً مساوی توزیع شده است .</a:t>
            </a: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مرکز ثقل مرکز تلا قی سه صفحه اصلی بدن یعنی صفحات سهمی ، عرضی و افقی است .</a:t>
            </a: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مرکز ثقل در مردان در نقطه 57 درصدی ، در زنان 55 درصدی از کف پای آنان قرار دارد .</a:t>
            </a: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مرکز ثقل یک فرد بالغ در حدود  دومین مهرة خاجی است ( حدوداً ناف )</a:t>
            </a: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Ø"/>
            </a:pPr>
            <a:endParaRPr lang="en-US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مرکز ثقل در حالت های مختلف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pic>
        <p:nvPicPr>
          <p:cNvPr id="2050" name="Picture 2" descr="C:\Users\Rana\Pictures\0199210896_centre-of-gravity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447800"/>
            <a:ext cx="5638800" cy="312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نشان دادن موقعیت اندام های بدن انسان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قدامی : </a:t>
            </a:r>
            <a:r>
              <a:rPr lang="fa-IR" sz="2400" dirty="0" smtClean="0">
                <a:cs typeface="B Nazanin" pitchFamily="2" charset="-78"/>
              </a:rPr>
              <a:t>جلویی و یا نزدیک به قسمت جلویی بدن است .</a:t>
            </a:r>
            <a:r>
              <a:rPr lang="en-US" sz="2400" dirty="0" smtClean="0">
                <a:cs typeface="B Nazanin" pitchFamily="2" charset="-78"/>
              </a:rPr>
              <a:t>         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en-US" sz="2400" dirty="0" smtClean="0">
                <a:cs typeface="B Nazanin" pitchFamily="2" charset="-78"/>
              </a:rPr>
              <a:t>       Anterior</a:t>
            </a: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      جناغ سینه در قسمت قدامی قفسه سینه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خلفی : </a:t>
            </a:r>
            <a:r>
              <a:rPr lang="fa-IR" sz="2400" dirty="0" smtClean="0">
                <a:cs typeface="B Nazanin" pitchFamily="2" charset="-78"/>
              </a:rPr>
              <a:t>عقبی و یا نزدیک به قسمت عقبی بدن است .</a:t>
            </a:r>
            <a:r>
              <a:rPr lang="en-US" sz="2400" dirty="0" smtClean="0">
                <a:cs typeface="B Nazanin" pitchFamily="2" charset="-78"/>
              </a:rPr>
              <a:t>Posterior            </a:t>
            </a: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مهره های پشتی در قسمت خلفی قفسه سینه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فوقانی :</a:t>
            </a:r>
            <a:r>
              <a:rPr lang="fa-IR" sz="2400" dirty="0" smtClean="0">
                <a:cs typeface="B Nazanin" pitchFamily="2" charset="-78"/>
              </a:rPr>
              <a:t>نزدیک به سر یا انتهای فوقانی بدن است .</a:t>
            </a:r>
            <a:r>
              <a:rPr lang="en-US" sz="2400" dirty="0" smtClean="0">
                <a:cs typeface="B Nazanin" pitchFamily="2" charset="-78"/>
              </a:rPr>
              <a:t>Superior                </a:t>
            </a: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  انتهای فوقانی استخوان ران در مفصل ران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تحتانی : </a:t>
            </a:r>
            <a:r>
              <a:rPr lang="fa-IR" sz="2400" dirty="0" smtClean="0">
                <a:cs typeface="B Nazanin" pitchFamily="2" charset="-78"/>
              </a:rPr>
              <a:t>نزدیک به پا یا انتهای تحتانی بدن است .</a:t>
            </a:r>
            <a:r>
              <a:rPr lang="en-US" sz="2400" dirty="0" smtClean="0">
                <a:cs typeface="B Nazanin" pitchFamily="2" charset="-78"/>
              </a:rPr>
              <a:t>   Inferior                 </a:t>
            </a: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 انتهای تحتانی استخوان ران در مفصل زانو </a:t>
            </a:r>
          </a:p>
          <a:p>
            <a:pPr algn="r" rtl="1"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نشان دادن موقعیت اندام های بدن انسان :</a:t>
            </a:r>
            <a:endParaRPr lang="fa-I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خارجی : </a:t>
            </a:r>
            <a:r>
              <a:rPr lang="fa-IR" sz="2400" dirty="0" smtClean="0">
                <a:cs typeface="B Nazanin" pitchFamily="2" charset="-78"/>
              </a:rPr>
              <a:t>به معنی دور از خط میانی بدن </a:t>
            </a:r>
            <a:r>
              <a:rPr lang="en-US" sz="2400" dirty="0" smtClean="0">
                <a:cs typeface="B Nazanin" pitchFamily="2" charset="-78"/>
              </a:rPr>
              <a:t>             Lateral     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داخلی : </a:t>
            </a:r>
            <a:r>
              <a:rPr lang="fa-IR" sz="2400" dirty="0" smtClean="0">
                <a:cs typeface="B Nazanin" pitchFamily="2" charset="-78"/>
              </a:rPr>
              <a:t>به معنی نزدیک به خط میانی بدن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en-US" sz="2400" dirty="0" smtClean="0">
                <a:cs typeface="B Nazanin" pitchFamily="2" charset="-78"/>
              </a:rPr>
              <a:t>Medial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سطحی : </a:t>
            </a:r>
            <a:r>
              <a:rPr lang="fa-IR" sz="2400" dirty="0" smtClean="0">
                <a:cs typeface="B Nazanin" pitchFamily="2" charset="-78"/>
              </a:rPr>
              <a:t>نزدیک به سطح بدن</a:t>
            </a:r>
            <a:r>
              <a:rPr lang="en-US" sz="2400" dirty="0" smtClean="0">
                <a:cs typeface="B Nazanin" pitchFamily="2" charset="-78"/>
              </a:rPr>
              <a:t> </a:t>
            </a:r>
            <a:r>
              <a:rPr lang="fa-IR" sz="2400" dirty="0" smtClean="0">
                <a:cs typeface="B Nazanin" pitchFamily="2" charset="-78"/>
              </a:rPr>
              <a:t>               </a:t>
            </a:r>
            <a:r>
              <a:rPr lang="en-US" sz="2400" dirty="0" smtClean="0">
                <a:cs typeface="B Nazanin" pitchFamily="2" charset="-78"/>
              </a:rPr>
              <a:t>Superficial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عمقی : </a:t>
            </a:r>
            <a:r>
              <a:rPr lang="fa-IR" sz="2400" dirty="0" smtClean="0">
                <a:cs typeface="B Nazanin" pitchFamily="2" charset="-78"/>
              </a:rPr>
              <a:t>به معنی دور از سطح بدن</a:t>
            </a:r>
            <a:r>
              <a:rPr lang="en-US" sz="2400" dirty="0" smtClean="0">
                <a:cs typeface="B Nazanin" pitchFamily="2" charset="-78"/>
              </a:rPr>
              <a:t>Deep              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داخلی :</a:t>
            </a:r>
            <a:r>
              <a:rPr lang="fa-IR" sz="2400" dirty="0" smtClean="0">
                <a:cs typeface="B Nazanin" pitchFamily="2" charset="-78"/>
              </a:rPr>
              <a:t>داخل یا درون است</a:t>
            </a:r>
            <a:r>
              <a:rPr lang="en-US" sz="2400" dirty="0" smtClean="0">
                <a:cs typeface="B Nazanin" pitchFamily="2" charset="-78"/>
              </a:rPr>
              <a:t>Internal                 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خارجی : </a:t>
            </a:r>
            <a:r>
              <a:rPr lang="fa-IR" sz="2400" dirty="0" smtClean="0">
                <a:cs typeface="B Nazanin" pitchFamily="2" charset="-78"/>
              </a:rPr>
              <a:t>خارج یا خارجی است</a:t>
            </a:r>
            <a:r>
              <a:rPr lang="en-US" sz="2400" dirty="0" smtClean="0">
                <a:cs typeface="B Nazanin" pitchFamily="2" charset="-78"/>
              </a:rPr>
              <a:t> External                              </a:t>
            </a:r>
            <a:endParaRPr lang="fa-IR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sz="2400" dirty="0" smtClean="0">
                <a:cs typeface="B Nazanin" pitchFamily="2" charset="-78"/>
              </a:rPr>
              <a:t>محل اتصال دو سر استخوان را مفصل گویند .</a:t>
            </a: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/>
            <a:r>
              <a:rPr lang="fa-IR" sz="2400" dirty="0" smtClean="0">
                <a:cs typeface="B Nazanin" pitchFamily="2" charset="-78"/>
              </a:rPr>
              <a:t>مفاصل بدن انسان از نظر حرکتی به سه دسته تقسیم می شوند :</a:t>
            </a:r>
          </a:p>
          <a:p>
            <a:pPr marL="624078" indent="-514350" algn="r" rtl="1">
              <a:buAutoNum type="arabicPeriod"/>
            </a:pPr>
            <a:r>
              <a:rPr lang="fa-IR" sz="2400" dirty="0" smtClean="0">
                <a:cs typeface="B Nazanin" pitchFamily="2" charset="-78"/>
              </a:rPr>
              <a:t>مفاصل غیر متحرک  ( استخوانهای سر و صورت )</a:t>
            </a:r>
          </a:p>
          <a:p>
            <a:pPr marL="624078" indent="-514350" algn="r" rtl="1">
              <a:buAutoNum type="arabicPeriod"/>
            </a:pPr>
            <a:r>
              <a:rPr lang="fa-IR" sz="2400" dirty="0" smtClean="0">
                <a:cs typeface="B Nazanin" pitchFamily="2" charset="-78"/>
              </a:rPr>
              <a:t>مفاصل نیمه متحرک ( ستون مهره ها )</a:t>
            </a:r>
          </a:p>
          <a:p>
            <a:pPr marL="624078" indent="-514350" algn="r" rtl="1">
              <a:buAutoNum type="arabicPeriod"/>
            </a:pPr>
            <a:r>
              <a:rPr lang="fa-IR" sz="2400" dirty="0" smtClean="0">
                <a:cs typeface="B Nazanin" pitchFamily="2" charset="-78"/>
              </a:rPr>
              <a:t>مفاصل متحرک ( مفاصل سینوویال )</a:t>
            </a:r>
          </a:p>
          <a:p>
            <a:pPr algn="r" rtl="1"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sz="2400" dirty="0"/>
          </a:p>
        </p:txBody>
      </p:sp>
      <p:pic>
        <p:nvPicPr>
          <p:cNvPr id="4" name="Picture 3" descr="C:\Documents and Settings\rana\Desktop\New Folder\joint1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828800"/>
            <a:ext cx="2819400" cy="2076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 smtClean="0">
                <a:solidFill>
                  <a:schemeClr val="bg1"/>
                </a:solidFill>
                <a:cs typeface="B Nazanin" pitchFamily="2" charset="-78"/>
              </a:rPr>
              <a:t>اشکال مفاصل :</a:t>
            </a:r>
            <a:endParaRPr lang="en-US" sz="3200" b="1" dirty="0">
              <a:solidFill>
                <a:schemeClr val="bg1"/>
              </a:solidFill>
              <a:cs typeface="B Nazanin" pitchFamily="2" charset="-78"/>
            </a:endParaRPr>
          </a:p>
        </p:txBody>
      </p:sp>
      <p:pic>
        <p:nvPicPr>
          <p:cNvPr id="4" name="Picture 2" descr="C:\Documents and Settings\rana\Desktop\New Folder\rdts3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09600"/>
            <a:ext cx="2743200" cy="4191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Documents and Settings\rana\Desktop\New Folder\cartilaginous%20jo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609600"/>
            <a:ext cx="3657600" cy="2086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C:\Documents and Settings\rana\Desktop\New Folder\cartilaginous-jo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609600"/>
            <a:ext cx="1752600" cy="2057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 descr="C:\Documents and Settings\rana\Desktop\New Folder\joint-kne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2971800"/>
            <a:ext cx="4114800" cy="1828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مفاصل متحرک به شش دسته تقسیم می شوند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2133600"/>
            <a:ext cx="8153400" cy="39624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 مفصل کروی</a:t>
            </a:r>
            <a:r>
              <a:rPr lang="en-US" sz="2400" dirty="0" smtClean="0">
                <a:cs typeface="B Nazanin" pitchFamily="2" charset="-78"/>
              </a:rPr>
              <a:t>                               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en-US" sz="2400" dirty="0" smtClean="0">
                <a:cs typeface="B Nazanin" pitchFamily="2" charset="-78"/>
              </a:rPr>
              <a:t>Ball &amp; socket joint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مفصل لقمه ای </a:t>
            </a:r>
            <a:r>
              <a:rPr lang="en-US" sz="2400" dirty="0" err="1" smtClean="0">
                <a:cs typeface="B Nazanin" pitchFamily="2" charset="-78"/>
              </a:rPr>
              <a:t>Condyloid</a:t>
            </a:r>
            <a:r>
              <a:rPr lang="en-US" sz="2400" dirty="0" smtClean="0">
                <a:cs typeface="B Nazanin" pitchFamily="2" charset="-78"/>
              </a:rPr>
              <a:t> joint                                  </a:t>
            </a:r>
            <a:r>
              <a:rPr lang="fa-IR" sz="2400" dirty="0" smtClean="0">
                <a:cs typeface="B Nazanin" pitchFamily="2" charset="-78"/>
              </a:rPr>
              <a:t>  </a:t>
            </a:r>
            <a:endParaRPr lang="en-US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مفصل زینی                                          </a:t>
            </a:r>
            <a:r>
              <a:rPr lang="en-US" sz="2400" dirty="0" smtClean="0">
                <a:cs typeface="B Nazanin" pitchFamily="2" charset="-78"/>
              </a:rPr>
              <a:t>saddle joint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مفصل قرقره ای</a:t>
            </a:r>
            <a:r>
              <a:rPr lang="en-US" sz="2400" dirty="0" smtClean="0">
                <a:cs typeface="B Nazanin" pitchFamily="2" charset="-78"/>
              </a:rPr>
              <a:t>Hinge joint                       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مفصل استوانه ای </a:t>
            </a:r>
            <a:r>
              <a:rPr lang="en-US" sz="2400" dirty="0" smtClean="0">
                <a:cs typeface="B Nazanin" pitchFamily="2" charset="-78"/>
              </a:rPr>
              <a:t>Pivot joint                                       </a:t>
            </a:r>
            <a:endParaRPr lang="fa-IR" sz="2400" dirty="0" smtClean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مفصل مسطح</a:t>
            </a:r>
            <a:r>
              <a:rPr lang="en-US" sz="2400" dirty="0" smtClean="0">
                <a:cs typeface="B Nazanin" pitchFamily="2" charset="-78"/>
              </a:rPr>
              <a:t>Gliding joint                                         </a:t>
            </a:r>
            <a:r>
              <a:rPr lang="fa-IR" sz="2400" dirty="0" smtClean="0">
                <a:cs typeface="B Nazanin" pitchFamily="2" charset="-78"/>
              </a:rPr>
              <a:t/>
            </a:r>
            <a:br>
              <a:rPr lang="fa-IR" sz="2400" dirty="0" smtClean="0">
                <a:cs typeface="B Nazanin" pitchFamily="2" charset="-78"/>
              </a:rPr>
            </a:br>
            <a:endParaRPr lang="fa-IR" sz="2400" dirty="0" smtClean="0">
              <a:cs typeface="B Nazanin" pitchFamily="2" charset="-78"/>
            </a:endParaRPr>
          </a:p>
          <a:p>
            <a:pPr algn="r" rtl="1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کروی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B Nazanin" pitchFamily="2" charset="-78"/>
              </a:rPr>
              <a:t>سطوح مفصلی قسمتی از کره بوده ، یکی محدب و دیگری مقعر می باشد و داخل یکدیگر قرار دارند .</a:t>
            </a:r>
          </a:p>
          <a:p>
            <a:pPr algn="just" rtl="1"/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شانه و ران </a:t>
            </a:r>
          </a:p>
          <a:p>
            <a:pPr algn="just" rtl="1"/>
            <a:r>
              <a:rPr lang="fa-IR" sz="2400" dirty="0" smtClean="0">
                <a:cs typeface="B Nazanin" pitchFamily="2" charset="-78"/>
              </a:rPr>
              <a:t>سه محور حرکتی</a:t>
            </a:r>
            <a:endParaRPr lang="en-US" sz="24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sz="2400" dirty="0"/>
          </a:p>
        </p:txBody>
      </p:sp>
      <p:pic>
        <p:nvPicPr>
          <p:cNvPr id="4" name="Picture 4" descr="C:\Documents and Settings\rana\Desktop\New Folder\Image59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743200"/>
            <a:ext cx="4343400" cy="3581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لقمه ای : </a:t>
            </a:r>
            <a:endParaRPr lang="en-US" sz="2800" b="1" dirty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5908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سطح بیضی شکل ، یکی مقعر و دیگری محدب روی یکدیگر قرار می گیرد 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دو محور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زانو و مچ دست ، بند اول انگشتان ،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buNone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 استخوانهای کف دست </a:t>
            </a:r>
          </a:p>
          <a:p>
            <a:pPr algn="just" rtl="1">
              <a:buNone/>
            </a:pPr>
            <a:endParaRPr lang="en-US" sz="2400" dirty="0"/>
          </a:p>
        </p:txBody>
      </p:sp>
      <p:pic>
        <p:nvPicPr>
          <p:cNvPr id="4" name="Picture 2" descr="C:\Documents and Settings\rana\Desktop\New Folder\Image59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133600"/>
            <a:ext cx="3810000" cy="4419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زینی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سطح مفصلی شبیه زین بوده و به شکل محدب و مقعر می باشد 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دو محور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اولین استخوان کف دست با استخوان ذوزنقه در مچ دست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endParaRPr lang="en-US" sz="2400" dirty="0"/>
          </a:p>
        </p:txBody>
      </p:sp>
      <p:pic>
        <p:nvPicPr>
          <p:cNvPr id="4" name="Picture 3" descr="C:\Documents and Settings\rana\Desktop\New Folder\Image59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124200"/>
            <a:ext cx="4800600" cy="335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قرقره ای (لولایی ):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سطوح مفصلی شکل قرقره 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یک محور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مفصل آرنج ، فک زیرین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endParaRPr lang="en-US" sz="2400" dirty="0"/>
          </a:p>
        </p:txBody>
      </p:sp>
      <p:pic>
        <p:nvPicPr>
          <p:cNvPr id="4" name="Picture 3" descr="C:\Documents and Settings\rana\Desktop\New Folder\Image8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4343400" cy="4419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استوانه ای : 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سطح مفصلی قطعاتی از استوانه است ، یکی محدب و یکی مقعر بوده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یک محور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بین دو مهرة اول گردن ، محل مفصل فوقانی زنداعلی و زند اسفلی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endParaRPr lang="en-US" sz="2400" dirty="0">
              <a:cs typeface="B Nazanin" pitchFamily="2" charset="-78"/>
            </a:endParaRPr>
          </a:p>
        </p:txBody>
      </p:sp>
      <p:pic>
        <p:nvPicPr>
          <p:cNvPr id="4" name="Picture 2" descr="C:\Documents and Settings\rana\Desktop\New Folder\Image82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124200"/>
            <a:ext cx="4572000" cy="335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مفصل مسطح :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سطح مفصلی مسطح بوده و بر روی یکدیگر منطبق است 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بدون محور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مهره ها با دنده ها ، استخوانهای مچ دست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endParaRPr lang="en-US" sz="2400" dirty="0"/>
          </a:p>
        </p:txBody>
      </p:sp>
      <p:pic>
        <p:nvPicPr>
          <p:cNvPr id="4" name="Picture 2" descr="C:\Documents and Settings\rana\Desktop\New Folder\semsema_Plane_Joint_or_Gliding_join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3124200"/>
            <a:ext cx="4572000" cy="3429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Documents and Settings\rana\Desktop\New Folder\joint_typ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685800"/>
            <a:ext cx="3987800" cy="44577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انواع استخوانها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بلند : یک تنه و دو سر دارند 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استخوان ران و بازو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کوتاه :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استخوانهای مچ دست 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پهن : استخوانی بشقابی شکل هستند ،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 استخوان جمجمه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بی نام : شکل خاصی ندارند 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استخوان بی نام و مهره ها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کنجدی : در لابلای وتر عضلات ،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استخوان کشکک زانو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استخوانهای درزی </a:t>
            </a:r>
          </a:p>
          <a:p>
            <a:pPr algn="just" rtl="1">
              <a:buClr>
                <a:srgbClr val="FF0000"/>
              </a:buClr>
              <a:buNone/>
            </a:pPr>
            <a:endParaRPr lang="fa-IR" sz="24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just" rtl="1">
              <a:buClr>
                <a:srgbClr val="FF0000"/>
              </a:buClr>
              <a:buNone/>
            </a:pPr>
            <a:endParaRPr lang="en-US" sz="2400" dirty="0" smtClean="0">
              <a:cs typeface="B Nazanin" pitchFamily="2" charset="-78"/>
            </a:endParaRPr>
          </a:p>
          <a:p>
            <a:endParaRPr lang="en-US" sz="2400" dirty="0"/>
          </a:p>
        </p:txBody>
      </p:sp>
      <p:pic>
        <p:nvPicPr>
          <p:cNvPr id="4" name="Picture 2" descr="C:\Documents and Settings\rana\Desktop\New Folder\gr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267200"/>
            <a:ext cx="1676400" cy="2209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Documents and Settings\rana\Desktop\New Folder\carpels1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4267200"/>
            <a:ext cx="1252380" cy="2209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C:\Documents and Settings\rana\Desktop\New Folder\flat%20bone%2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4191000"/>
            <a:ext cx="1600200" cy="2362200"/>
          </a:xfrm>
          <a:prstGeom prst="rect">
            <a:avLst/>
          </a:prstGeom>
          <a:noFill/>
        </p:spPr>
      </p:pic>
      <p:pic>
        <p:nvPicPr>
          <p:cNvPr id="7" name="Picture 5" descr="C:\Documents and Settings\rana\Desktop\New Folder\PELVI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648200"/>
            <a:ext cx="1981200" cy="1828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6" descr="C:\Documents and Settings\rana\Desktop\New Folder\patella-largest-sesamoid-bon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4724400"/>
            <a:ext cx="1562100" cy="1752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تعداد استخوانهای بدن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تعداد استخوانهای بدن 206 قطعه است .</a:t>
            </a:r>
          </a:p>
          <a:p>
            <a:pPr algn="just" rtl="1"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استخوانهای بدن شامل 2 قسمت اصلی است :</a:t>
            </a:r>
          </a:p>
          <a:p>
            <a:pPr algn="just" rtl="1">
              <a:buNone/>
            </a:pPr>
            <a:r>
              <a:rPr lang="fa-IR" sz="2400" dirty="0" smtClean="0">
                <a:cs typeface="B Nazanin" pitchFamily="2" charset="-78"/>
              </a:rPr>
              <a:t>    1 . استخوان بندی محوری : سر و صورت ، ستون فقرات و قفسه سینه</a:t>
            </a:r>
          </a:p>
          <a:p>
            <a:pPr algn="just" rtl="1">
              <a:buNone/>
            </a:pPr>
            <a:r>
              <a:rPr lang="fa-IR" sz="2400" dirty="0" smtClean="0">
                <a:cs typeface="B Nazanin" pitchFamily="2" charset="-78"/>
              </a:rPr>
              <a:t>    2 . استخوان بندی ضمیمه ای : اندام تحتانی ( پاها )، اندام فوقانی ( دستها )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6 قطعه استخوان نیز در دو گوش وجود دارد .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1 استخوان نیز ارتباط مستقیم با اسکلت نداشته و لامی نام دارد .</a:t>
            </a:r>
          </a:p>
          <a:p>
            <a:pPr algn="just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استخوانهای سرو صورت :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تعداد آن 22 عدد است .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8 عدد جمجمه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14 قطعه در صورت 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endParaRPr lang="fa-IR" sz="2400" dirty="0" smtClean="0">
              <a:cs typeface="B Nazanin" pitchFamily="2" charset="-78"/>
            </a:endParaRPr>
          </a:p>
          <a:p>
            <a:pPr algn="just" rtl="1">
              <a:buNone/>
            </a:pPr>
            <a:endParaRPr lang="en-US" sz="2400" dirty="0" smtClean="0">
              <a:cs typeface="B Nazanin" pitchFamily="2" charset="-78"/>
            </a:endParaRP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 سر و صورت :</a:t>
            </a:r>
            <a:endParaRPr lang="fa-IR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pic>
        <p:nvPicPr>
          <p:cNvPr id="4098" name="Picture 2" descr="C:\Users\Rana\Desktop\cranium_fro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81200"/>
            <a:ext cx="3962400" cy="3584575"/>
          </a:xfrm>
          <a:prstGeom prst="rect">
            <a:avLst/>
          </a:prstGeom>
          <a:noFill/>
        </p:spPr>
      </p:pic>
      <p:pic>
        <p:nvPicPr>
          <p:cNvPr id="4099" name="Picture 3" descr="C:\Users\Rana\Desktop\cranium_s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362200"/>
            <a:ext cx="3429000" cy="3195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 های بدن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 rtl="1"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استخوانهای ستون فقرات :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تعداد 26 قطعه استخوان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استخوانهای قفسه سینه :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شامل 12 جفت دنده است که در جلو به قفسه سینه و در پشت به مهره ها متصلند.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استخوان جناغ سینه 1 عدد است .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استخوانهای پا :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تعداد  استخوانهای هر یک از اندام تحتانی 30 قطعه است  بوسیله کمربند لگن به استخوان بندی محوری متصلند .</a:t>
            </a:r>
          </a:p>
          <a:p>
            <a:pPr algn="just" rtl="1">
              <a:buClr>
                <a:srgbClr val="FF0000"/>
              </a:buClr>
              <a:buFont typeface="Wingdings" pitchFamily="2" charset="2"/>
              <a:buChar char="Ø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استخوانهای دستها :</a:t>
            </a:r>
          </a:p>
          <a:p>
            <a:pPr algn="just" rtl="1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dirty="0" smtClean="0">
                <a:cs typeface="B Nazanin" pitchFamily="2" charset="-78"/>
              </a:rPr>
              <a:t>تعداد استخوانهای هر یک از از اندام فوقانی30قطعه است بوسیله کمربند شانه به استخوان بندی محوری متصلند .</a:t>
            </a:r>
          </a:p>
          <a:p>
            <a:pPr algn="just" rtl="1">
              <a:buClr>
                <a:schemeClr val="tx1"/>
              </a:buClr>
              <a:buNone/>
            </a:pPr>
            <a:endParaRPr lang="en-US" sz="2400" dirty="0" smtClean="0">
              <a:cs typeface="B Nazanin" pitchFamily="2" charset="-78"/>
            </a:endParaRP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5122" name="Picture 2" descr="C:\Users\Rana\Desktop\vert-colum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05000"/>
            <a:ext cx="2600325" cy="4419600"/>
          </a:xfrm>
          <a:prstGeom prst="rect">
            <a:avLst/>
          </a:prstGeom>
          <a:noFill/>
        </p:spPr>
      </p:pic>
      <p:pic>
        <p:nvPicPr>
          <p:cNvPr id="5123" name="Picture 3" descr="C:\Users\Rana\Desktop\fullskele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00200"/>
            <a:ext cx="3886200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 های فوقانی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 rtl="1"/>
            <a:r>
              <a:rPr lang="fa-IR" sz="3200" dirty="0" smtClean="0">
                <a:cs typeface="B Nazanin" pitchFamily="2" charset="-78"/>
              </a:rPr>
              <a:t>استخوان کتف ( استخوان پهن ) ........................................................      1عدد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ترقوه ( استخوان بلند )   ......................................................    1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بازو ( استخوان بلند )  ...........................................................    1 عدد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زند اعلاء و زند اسفل ( استخوان بلند )................................   2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مچ دست (استخوان کوتاه).....................................................    8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کف دست (استخوان بلند )...................................................    5 عدد  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استخوانهای انگشتان دست ( استخوان دراز )....................................    14 عدد </a:t>
            </a: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                                                                                     32 عدد </a:t>
            </a:r>
          </a:p>
          <a:p>
            <a:pPr algn="just" rtl="1">
              <a:buNone/>
            </a:pPr>
            <a:endParaRPr lang="fa-IR" sz="32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                                                                        64   =   2  *  32</a:t>
            </a:r>
            <a:endParaRPr lang="en-US" sz="3200" dirty="0" smtClean="0">
              <a:cs typeface="B Nazanin" pitchFamily="2" charset="-78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استخوانهای تحتانی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 rtl="1"/>
            <a:r>
              <a:rPr lang="fa-IR" sz="2800" dirty="0" smtClean="0">
                <a:cs typeface="B Nazanin" pitchFamily="2" charset="-78"/>
              </a:rPr>
              <a:t>استخوان ران ( استخوان بلند ) ......................................... 1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 زانو ( استخوان کنجدی)..................................... 1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 لگن ( استخوان پهن ) .....................................  1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 ساق ( استخوان بلند ) ...................................   2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 مچ پا ( استخوان کوتاه ) ..............................    7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استخوانهای کف پا (استخوان بلند )...........................     5 عدد</a:t>
            </a:r>
          </a:p>
          <a:p>
            <a:pPr algn="just" rtl="1"/>
            <a:r>
              <a:rPr lang="fa-IR" sz="2800" dirty="0" smtClean="0">
                <a:cs typeface="B Nazanin" pitchFamily="2" charset="-78"/>
              </a:rPr>
              <a:t>استخوان انگشتان پا ( استخوان بلند )........................   14 عدد</a:t>
            </a:r>
          </a:p>
          <a:p>
            <a:pPr algn="just" rtl="1">
              <a:buNone/>
            </a:pPr>
            <a:r>
              <a:rPr lang="fa-IR" sz="2800" dirty="0" smtClean="0">
                <a:cs typeface="B Nazanin" pitchFamily="2" charset="-78"/>
              </a:rPr>
              <a:t>                                                                   31 عدد</a:t>
            </a:r>
          </a:p>
          <a:p>
            <a:pPr algn="just">
              <a:buNone/>
            </a:pPr>
            <a:r>
              <a:rPr lang="fa-IR" sz="2800" dirty="0" smtClean="0">
                <a:cs typeface="B Nazanin" pitchFamily="2" charset="-78"/>
              </a:rPr>
              <a:t>62= 2 *31                     </a:t>
            </a:r>
            <a:endParaRPr lang="en-US" sz="2800" dirty="0" smtClean="0">
              <a:cs typeface="B Nazanin" pitchFamily="2" charset="-78"/>
            </a:endParaRP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 ستون فقرات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 rtl="1"/>
            <a:r>
              <a:rPr lang="fa-IR" sz="3200" dirty="0" smtClean="0">
                <a:cs typeface="B Nazanin" pitchFamily="2" charset="-78"/>
              </a:rPr>
              <a:t>مهره های گردنی .........................................................  7 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مهره های پشتی .........................................................  12عدد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مهره های کمری .........................................................  5 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خاجی ............................................................................ 1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دنبالچه .........................................................................  1 عدد</a:t>
            </a: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                                                               26 عدد</a:t>
            </a:r>
          </a:p>
          <a:p>
            <a:pPr algn="just" rtl="1">
              <a:buNone/>
            </a:pPr>
            <a:endParaRPr lang="fa-IR" sz="32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36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استخوان قفسه سینه :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12 جفت دنده ..............................................................24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جناغ سینه ...................................................................1 عدد  </a:t>
            </a: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</a:t>
            </a:r>
            <a:endParaRPr lang="en-US" sz="3200" dirty="0" smtClean="0">
              <a:cs typeface="B Nazanin" pitchFamily="2" charset="-78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شمارش استخوان ها :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 rtl="1">
              <a:buNone/>
            </a:pPr>
            <a:endParaRPr lang="fa-IR" sz="3200" dirty="0" smtClean="0">
              <a:cs typeface="B Nazanin" pitchFamily="2" charset="-78"/>
            </a:endParaRP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 استخوانهای دست                             64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استخوانهای پا                                  62  عدد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استخوانهای ستون فقرات                     26 عدد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استخوانهای سروصورت                       22 عدد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استخوانهای 2 گوش                           6  عدد                  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لامی                                   1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قفسه سینه                          24 عدد</a:t>
            </a:r>
          </a:p>
          <a:p>
            <a:pPr algn="just" rtl="1"/>
            <a:r>
              <a:rPr lang="fa-IR" sz="3200" dirty="0" smtClean="0">
                <a:cs typeface="B Nazanin" pitchFamily="2" charset="-78"/>
              </a:rPr>
              <a:t>استخوان جناغ سینه                            1 عدد </a:t>
            </a: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                                                     </a:t>
            </a:r>
          </a:p>
          <a:p>
            <a:pPr algn="just" rtl="1">
              <a:buNone/>
            </a:pPr>
            <a:r>
              <a:rPr lang="fa-IR" sz="3200" dirty="0" smtClean="0">
                <a:cs typeface="B Nazanin" pitchFamily="2" charset="-78"/>
              </a:rPr>
              <a:t>                                                       206 عدد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عضلات </a:t>
            </a:r>
            <a:endParaRPr lang="fa-IR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537448" cy="4495800"/>
          </a:xfrm>
        </p:spPr>
        <p:txBody>
          <a:bodyPr>
            <a:normAutofit/>
          </a:bodyPr>
          <a:lstStyle/>
          <a:p>
            <a:pPr algn="just" rtl="1"/>
            <a:r>
              <a:rPr lang="fa-IR" sz="2500" dirty="0" smtClean="0">
                <a:cs typeface="B Nazanin" pitchFamily="2" charset="-78"/>
              </a:rPr>
              <a:t>عضلات بدن عناصری از بافت قابل انقباض بدن هستند که بوسیلۀ این پدیده حرکات ارادی و غیرارادی را باعث می شوند .</a:t>
            </a:r>
          </a:p>
          <a:p>
            <a:pPr algn="just" rtl="1">
              <a:buNone/>
            </a:pPr>
            <a:endParaRPr lang="fa-IR" sz="2500" dirty="0" smtClean="0">
              <a:cs typeface="B Nazanin" pitchFamily="2" charset="-78"/>
            </a:endParaRPr>
          </a:p>
          <a:p>
            <a:pPr algn="just" rtl="1"/>
            <a:r>
              <a:rPr lang="fa-IR" sz="2500" dirty="0" smtClean="0">
                <a:cs typeface="B Nazanin" pitchFamily="2" charset="-78"/>
              </a:rPr>
              <a:t>عضلات به سه دسته تقسیم می شوند :</a:t>
            </a:r>
          </a:p>
          <a:p>
            <a:pPr algn="just" rtl="1">
              <a:buNone/>
            </a:pPr>
            <a:endParaRPr lang="fa-IR" sz="2500" dirty="0" smtClean="0">
              <a:cs typeface="B Nazanin" pitchFamily="2" charset="-78"/>
            </a:endParaRPr>
          </a:p>
          <a:p>
            <a:pPr algn="just" rtl="1">
              <a:buNone/>
            </a:pPr>
            <a:r>
              <a:rPr lang="fa-IR" sz="2500" dirty="0" smtClean="0">
                <a:cs typeface="B Nazanin" pitchFamily="2" charset="-78"/>
              </a:rPr>
              <a:t>1 . عضلات صاف : دستگاه گوارش یا تنفس</a:t>
            </a:r>
          </a:p>
          <a:p>
            <a:pPr algn="just" rtl="1">
              <a:buNone/>
            </a:pPr>
            <a:r>
              <a:rPr lang="fa-IR" sz="2500" dirty="0" smtClean="0">
                <a:cs typeface="B Nazanin" pitchFamily="2" charset="-78"/>
              </a:rPr>
              <a:t>2 . عضلۀ قلب                                         این دو نوع غیرارادی هستند </a:t>
            </a:r>
          </a:p>
          <a:p>
            <a:pPr algn="just" rtl="1">
              <a:buNone/>
            </a:pPr>
            <a:r>
              <a:rPr lang="fa-IR" sz="2500" dirty="0" smtClean="0">
                <a:cs typeface="B Nazanin" pitchFamily="2" charset="-78"/>
              </a:rPr>
              <a:t>3 . عضلۀ اسکلتی یا مخطط  </a:t>
            </a:r>
          </a:p>
        </p:txBody>
      </p:sp>
      <p:sp>
        <p:nvSpPr>
          <p:cNvPr id="4" name="Left Bracket 3"/>
          <p:cNvSpPr/>
          <p:nvPr/>
        </p:nvSpPr>
        <p:spPr>
          <a:xfrm>
            <a:off x="4343400" y="3810000"/>
            <a:ext cx="76200" cy="10668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نامگذاری عضلات بدن : </a:t>
            </a:r>
            <a:endParaRPr lang="fa-IR" sz="2800" b="1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49530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2400" dirty="0" smtClean="0">
                <a:cs typeface="B Nazanin" pitchFamily="2" charset="-78"/>
              </a:rPr>
              <a:t> بدن انسان تعداد زیادی عضله دارد که ویژگی ها و دلایل خاصی برای جهت نامگذاری آنها وجود دارد :</a:t>
            </a:r>
          </a:p>
          <a:p>
            <a:pPr algn="r" rtl="1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1 .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اعمال  : </a:t>
            </a:r>
            <a:r>
              <a:rPr lang="fa-IR" sz="2400" dirty="0" smtClean="0">
                <a:cs typeface="B Nazanin" pitchFamily="2" charset="-78"/>
              </a:rPr>
              <a:t>بازکننده مچ و خم کننده انگشتان 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2 .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جهت تارها : </a:t>
            </a:r>
            <a:r>
              <a:rPr lang="fa-IR" sz="2400" dirty="0" smtClean="0">
                <a:cs typeface="B Nazanin" pitchFamily="2" charset="-78"/>
              </a:rPr>
              <a:t>عضلات عرضی و مایل شکم 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3 .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نام استخوانی که از روی آن شروع می شوند و یا از روی آن می گذرند :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 عضلات درشت نئی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4 .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تعداد محل های چسبندگی آنها در یکطرف : </a:t>
            </a:r>
            <a:r>
              <a:rPr lang="fa-IR" sz="2400" dirty="0" smtClean="0">
                <a:cs typeface="B Nazanin" pitchFamily="2" charset="-78"/>
              </a:rPr>
              <a:t>عضله دوسر بازویی ، سه سربازویی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5 .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شکل خاص : </a:t>
            </a:r>
            <a:r>
              <a:rPr lang="fa-IR" sz="2400" dirty="0" smtClean="0">
                <a:cs typeface="B Nazanin" pitchFamily="2" charset="-78"/>
              </a:rPr>
              <a:t>عضلۀ متوازی الاضلاع </a:t>
            </a:r>
          </a:p>
          <a:p>
            <a:pPr algn="r" rtl="1">
              <a:buNone/>
            </a:pPr>
            <a:r>
              <a:rPr lang="fa-IR" sz="2400" dirty="0" smtClean="0">
                <a:cs typeface="B Nazanin" pitchFamily="2" charset="-78"/>
              </a:rPr>
              <a:t>6 . </a:t>
            </a:r>
            <a:r>
              <a:rPr lang="fa-IR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itchFamily="2" charset="-78"/>
              </a:rPr>
              <a:t>برحسب موقعیت و محلشان : </a:t>
            </a:r>
            <a:r>
              <a:rPr lang="fa-IR" sz="2400" dirty="0" smtClean="0">
                <a:cs typeface="B Nazanin" pitchFamily="2" charset="-78"/>
              </a:rPr>
              <a:t>عضلات سینه ای و شکمی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نمای قدامی اسکلت عضلانی انسان : </a:t>
            </a:r>
            <a:endParaRPr lang="fa-IR" sz="2800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676400"/>
            <a:ext cx="4800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نمای قدامی اسکلت عضلانی انسان : </a:t>
            </a:r>
            <a:endParaRPr lang="fa-IR" sz="3600" dirty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600200"/>
            <a:ext cx="6019799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نمای قدامی  و خلفی اسکلت عضلانی انسان : </a:t>
            </a:r>
            <a:endParaRPr lang="fa-IR" sz="28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676400"/>
            <a:ext cx="777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326</TotalTime>
  <Words>1371</Words>
  <Application>Microsoft Office PowerPoint</Application>
  <PresentationFormat>On-screen Show (4:3)</PresentationFormat>
  <Paragraphs>213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Median</vt:lpstr>
      <vt:lpstr>آناتومی انسان</vt:lpstr>
      <vt:lpstr>آناتومی :</vt:lpstr>
      <vt:lpstr>تقسیمات آناتومی انسانی :</vt:lpstr>
      <vt:lpstr>حالت های ایستادن :</vt:lpstr>
      <vt:lpstr>سطوح تشریحی بدن انسان :</vt:lpstr>
      <vt:lpstr>سطح سهمی sagital plane : </vt:lpstr>
      <vt:lpstr>سطح عرضی frontal plane : </vt:lpstr>
      <vt:lpstr>سطح افقی horizontal plane :</vt:lpstr>
      <vt:lpstr>Slide 9</vt:lpstr>
      <vt:lpstr>مرکز ثقل :</vt:lpstr>
      <vt:lpstr>Slide 11</vt:lpstr>
      <vt:lpstr>نشان دادن موقعیت اندام های بدن انسان :</vt:lpstr>
      <vt:lpstr>نشان دادن موقعیت اندام های بدن انسان :</vt:lpstr>
      <vt:lpstr>مفصل :</vt:lpstr>
      <vt:lpstr>Slide 15</vt:lpstr>
      <vt:lpstr>مفاصل متحرک به شش دسته تقسیم می شوند :</vt:lpstr>
      <vt:lpstr>مفصل کروی :</vt:lpstr>
      <vt:lpstr>مفصل لقمه ای : </vt:lpstr>
      <vt:lpstr>مفصل زینی :</vt:lpstr>
      <vt:lpstr>مفصل قرقره ای (لولایی ):</vt:lpstr>
      <vt:lpstr>مفصل استوانه ای : </vt:lpstr>
      <vt:lpstr>مفصل مسطح :</vt:lpstr>
      <vt:lpstr>Slide 23</vt:lpstr>
      <vt:lpstr>انواع استخوانها :</vt:lpstr>
      <vt:lpstr>تعداد استخوانهای بدن :</vt:lpstr>
      <vt:lpstr>استخوان سر و صورت :</vt:lpstr>
      <vt:lpstr>استخوان های بدن :</vt:lpstr>
      <vt:lpstr>Slide 28</vt:lpstr>
      <vt:lpstr>استخوان های فوقانی :</vt:lpstr>
      <vt:lpstr>استخوانهای تحتانی :</vt:lpstr>
      <vt:lpstr>استخوان ستون فقرات :</vt:lpstr>
      <vt:lpstr>شمارش استخوان ها :</vt:lpstr>
      <vt:lpstr>عضلات </vt:lpstr>
      <vt:lpstr>نامگذاری عضلات بدن : </vt:lpstr>
      <vt:lpstr>نمای قدامی اسکلت عضلانی انسان : </vt:lpstr>
      <vt:lpstr>نمای قدامی اسکلت عضلانی انسان : </vt:lpstr>
      <vt:lpstr>نمای قدامی  و خلفی اسکلت عضلانی انسان 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آناتومی انسان</dc:title>
  <dc:creator>Rana</dc:creator>
  <cp:lastModifiedBy>Administrator</cp:lastModifiedBy>
  <cp:revision>44</cp:revision>
  <dcterms:created xsi:type="dcterms:W3CDTF">2010-03-15T13:52:14Z</dcterms:created>
  <dcterms:modified xsi:type="dcterms:W3CDTF">2010-07-11T08:07:18Z</dcterms:modified>
</cp:coreProperties>
</file>